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82" r:id="rId3"/>
    <p:sldId id="449" r:id="rId4"/>
    <p:sldId id="303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dislocation density increases, dislocations cannot move freely, raising the yield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AA708-7230-0742-B66D-C52F922B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67"/>
          <a:stretch/>
        </p:blipFill>
        <p:spPr>
          <a:xfrm>
            <a:off x="1171575" y="2341143"/>
            <a:ext cx="5840303" cy="343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5F857-A5ED-814D-BD78-ADF7860E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0" y="2341143"/>
            <a:ext cx="3105613" cy="36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7" y="2146553"/>
            <a:ext cx="6876166" cy="471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6B2-AF6F-8944-B79C-B47A7AAE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momentum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30B6-89E3-B34E-B3BB-B0AD41EAA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4586" cy="396567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 this equation, </a:t>
            </a:r>
            <a:r>
              <a:rPr lang="en-US" b="1" dirty="0"/>
              <a:t>u</a:t>
            </a:r>
            <a:r>
              <a:rPr lang="en-US" dirty="0"/>
              <a:t> is the displacement vector, </a:t>
            </a:r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b="1" dirty="0" err="1"/>
              <a:t>σ</a:t>
            </a:r>
            <a:r>
              <a:rPr lang="en-US" dirty="0"/>
              <a:t> is the stress, and </a:t>
            </a:r>
            <a:r>
              <a:rPr lang="en-US" b="1" dirty="0"/>
              <a:t>g </a:t>
            </a:r>
            <a:r>
              <a:rPr lang="en-US" dirty="0"/>
              <a:t>is the acceleration of gravity.</a:t>
            </a:r>
          </a:p>
          <a:p>
            <a:r>
              <a:rPr lang="en-US" dirty="0"/>
              <a:t>Often, we are determining the stress and strain in a static body. So the equation becomes:</a:t>
            </a:r>
          </a:p>
          <a:p>
            <a:endParaRPr lang="en-US" dirty="0"/>
          </a:p>
          <a:p>
            <a:r>
              <a:rPr lang="en-US" dirty="0"/>
              <a:t>Finally, we can simplify things more by making our first assumption</a:t>
            </a:r>
            <a:r>
              <a:rPr lang="en-US" i="1" dirty="0"/>
              <a:t>: the impact of gravity is negligible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DC56-9C3A-504B-884A-7C1A9367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A42823C-71CE-1644-9367-511E9C1A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86" y="1842423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C0CFD7B-002D-8849-874D-10C1AC75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5" y="4422721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C047138-24D0-D24C-B826-3BF8F883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3936904" y="5800276"/>
            <a:ext cx="984182" cy="215900"/>
          </a:xfrm>
          <a:prstGeom prst="rect">
            <a:avLst/>
          </a:prstGeom>
        </p:spPr>
      </p:pic>
      <p:pic>
        <p:nvPicPr>
          <p:cNvPr id="8" name="Picture 7" descr="stress_yy.png">
            <a:extLst>
              <a:ext uri="{FF2B5EF4-FFF2-40B4-BE49-F238E27FC236}">
                <a16:creationId xmlns:a16="http://schemas.microsoft.com/office/drawing/2014/main" id="{F8ADDEA5-4D2F-564B-9937-640496544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3" t="6534" b="15032"/>
          <a:stretch/>
        </p:blipFill>
        <p:spPr>
          <a:xfrm>
            <a:off x="7786467" y="2156975"/>
            <a:ext cx="3419327" cy="3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6CB-1EDC-9C48-8188-D926222D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is really just a force 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EE8F-CC3F-794D-90A4-18DC065D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5AAEC43-C56A-6343-8E08-F9486107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5197385" y="4169634"/>
            <a:ext cx="984182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F62D4-A60B-204B-BBB5-9E709C705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567" y="1857997"/>
            <a:ext cx="4362970" cy="200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C0CB-3A29-0247-9F16-448440AE9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4"/>
          <a:stretch/>
        </p:blipFill>
        <p:spPr>
          <a:xfrm>
            <a:off x="1504349" y="2173235"/>
            <a:ext cx="4677218" cy="813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BD2E-0D1A-1F4D-B474-96710D5A2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171" y="3041467"/>
            <a:ext cx="1686223" cy="61174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73868898-22F7-7445-AE9C-67B5D0AA5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1" y="4616451"/>
            <a:ext cx="25527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765" y="2004647"/>
            <a:ext cx="6246470" cy="43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Ductile materials plastically deform significantly, brittle materials do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/>
          <a:stretch/>
        </p:blipFill>
        <p:spPr>
          <a:xfrm>
            <a:off x="2447244" y="2038514"/>
            <a:ext cx="7297511" cy="46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381875" cy="2078130"/>
          </a:xfrm>
        </p:spPr>
        <p:txBody>
          <a:bodyPr>
            <a:normAutofit fontScale="925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150" y="2218893"/>
            <a:ext cx="5280025" cy="43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25965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340</Words>
  <Application>Microsoft Macintosh PowerPoint</Application>
  <PresentationFormat>Widescreen</PresentationFormat>
  <Paragraphs>51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Calibri Light</vt:lpstr>
      <vt:lpstr>Office Theme</vt:lpstr>
      <vt:lpstr>NCStateU-horizontal-left-logo</vt:lpstr>
      <vt:lpstr>Mechanics</vt:lpstr>
      <vt:lpstr>Last Time</vt:lpstr>
      <vt:lpstr>Stress/Strain Regions</vt:lpstr>
      <vt:lpstr>Permanent Strain</vt:lpstr>
      <vt:lpstr>The hardening behavior changes for different materials</vt:lpstr>
      <vt:lpstr>Ductile materials plastically deform significantly, brittle materials do not</vt:lpstr>
      <vt:lpstr>Dislocation motion</vt:lpstr>
      <vt:lpstr>Dislocation are produced during deformation</vt:lpstr>
      <vt:lpstr>Dislocation motion causes plastic deformation, dislocation pileup causes hardening</vt:lpstr>
      <vt:lpstr>As the dislocation density increases, dislocations cannot move freely, raising the yield stress</vt:lpstr>
      <vt:lpstr>As the strength increases due to dislocation pile-up, the ductility decreases</vt:lpstr>
      <vt:lpstr>We need to determine the stress and strain throughout a body</vt:lpstr>
      <vt:lpstr>Cauchy momentum equation</vt:lpstr>
      <vt:lpstr>The stress divergence equation is really just a force balance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17</cp:revision>
  <dcterms:created xsi:type="dcterms:W3CDTF">2020-02-03T20:17:36Z</dcterms:created>
  <dcterms:modified xsi:type="dcterms:W3CDTF">2020-02-04T13:59:24Z</dcterms:modified>
</cp:coreProperties>
</file>